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61" r:id="rId3"/>
    <p:sldId id="262" r:id="rId4"/>
    <p:sldId id="320" r:id="rId5"/>
    <p:sldId id="308" r:id="rId6"/>
    <p:sldId id="322" r:id="rId7"/>
    <p:sldId id="323" r:id="rId8"/>
    <p:sldId id="324" r:id="rId9"/>
    <p:sldId id="326" r:id="rId10"/>
    <p:sldId id="327" r:id="rId11"/>
    <p:sldId id="279" r:id="rId12"/>
    <p:sldId id="280" r:id="rId13"/>
    <p:sldId id="281" r:id="rId14"/>
    <p:sldId id="267" r:id="rId15"/>
    <p:sldId id="278" r:id="rId16"/>
    <p:sldId id="282" r:id="rId17"/>
    <p:sldId id="283" r:id="rId18"/>
    <p:sldId id="285" r:id="rId19"/>
    <p:sldId id="319" r:id="rId20"/>
    <p:sldId id="321" r:id="rId21"/>
    <p:sldId id="325" r:id="rId22"/>
    <p:sldId id="259" r:id="rId23"/>
  </p:sldIdLst>
  <p:sldSz cx="12241213" cy="9001125"/>
  <p:notesSz cx="6797675" cy="9926638"/>
  <p:defaultTextStyle>
    <a:defPPr>
      <a:defRPr lang="pt-BR"/>
    </a:defPPr>
    <a:lvl1pPr algn="l" defTabSz="121285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606425" indent="-149225" algn="l" defTabSz="121285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1212850" indent="-298450" algn="l" defTabSz="121285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819275" indent="-447675" algn="l" defTabSz="121285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2427288" indent="-598488" algn="l" defTabSz="121285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93619" autoAdjust="0"/>
  </p:normalViewPr>
  <p:slideViewPr>
    <p:cSldViewPr>
      <p:cViewPr varScale="1">
        <p:scale>
          <a:sx n="87" d="100"/>
          <a:sy n="87" d="100"/>
        </p:scale>
        <p:origin x="-1434" y="-72"/>
      </p:cViewPr>
      <p:guideLst>
        <p:guide orient="horz" pos="2835"/>
        <p:guide pos="38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21377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21377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041ACB7-E040-4D21-9F99-94AB5E3081B6}" type="datetimeFigureOut">
              <a:rPr lang="pt-BR"/>
              <a:pPr>
                <a:defRPr/>
              </a:pPr>
              <a:t>06/09/2019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21377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21377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A445E81-DCD0-44FF-82EF-71D56D64B4F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121377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121377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8AD025F-464B-463C-9338-7E1B0B242DE6}" type="datetimeFigureOut">
              <a:rPr lang="pt-BR"/>
              <a:pPr>
                <a:defRPr/>
              </a:pPr>
              <a:t>06/09/2019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868363" y="744538"/>
            <a:ext cx="50609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121377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1213775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A6DD601-C72A-4E25-9534-AE0BF8963BD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2"/>
          <p:cNvSpPr>
            <a:spLocks noGrp="1"/>
          </p:cNvSpPr>
          <p:nvPr>
            <p:ph idx="1"/>
          </p:nvPr>
        </p:nvSpPr>
        <p:spPr>
          <a:xfrm>
            <a:off x="612061" y="1260202"/>
            <a:ext cx="11017092" cy="6780387"/>
          </a:xfrm>
        </p:spPr>
        <p:txBody>
          <a:bodyPr/>
          <a:lstStyle>
            <a:lvl1pPr>
              <a:buNone/>
              <a:defRPr baseline="0"/>
            </a:lvl1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8EC0D-009E-4FC6-BD37-2F9EA059ABEA}" type="datetime1">
              <a:rPr lang="pt-BR"/>
              <a:pPr>
                <a:defRPr/>
              </a:pPr>
              <a:t>06/09/2019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01293-A752-4252-AE67-5C688D01A5C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 userDrawn="1"/>
        </p:nvSpPr>
        <p:spPr>
          <a:xfrm>
            <a:off x="360363" y="179388"/>
            <a:ext cx="5976937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TÍTULO DA APRESENTAÇÃO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99363" y="6300787"/>
            <a:ext cx="7344728" cy="743844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399363" y="804267"/>
            <a:ext cx="7344728" cy="5400675"/>
          </a:xfrm>
        </p:spPr>
        <p:txBody>
          <a:bodyPr rtlCol="0">
            <a:normAutofit/>
          </a:bodyPr>
          <a:lstStyle>
            <a:lvl1pPr marL="0" indent="0">
              <a:buNone/>
              <a:defRPr sz="4200"/>
            </a:lvl1pPr>
            <a:lvl2pPr marL="606887" indent="0">
              <a:buNone/>
              <a:defRPr sz="3700"/>
            </a:lvl2pPr>
            <a:lvl3pPr marL="1213775" indent="0">
              <a:buNone/>
              <a:defRPr sz="3200"/>
            </a:lvl3pPr>
            <a:lvl4pPr marL="1820662" indent="0">
              <a:buNone/>
              <a:defRPr sz="2700"/>
            </a:lvl4pPr>
            <a:lvl5pPr marL="2427549" indent="0">
              <a:buNone/>
              <a:defRPr sz="2700"/>
            </a:lvl5pPr>
            <a:lvl6pPr marL="3034436" indent="0">
              <a:buNone/>
              <a:defRPr sz="2700"/>
            </a:lvl6pPr>
            <a:lvl7pPr marL="3641324" indent="0">
              <a:buNone/>
              <a:defRPr sz="2700"/>
            </a:lvl7pPr>
            <a:lvl8pPr marL="4248211" indent="0">
              <a:buNone/>
              <a:defRPr sz="2700"/>
            </a:lvl8pPr>
            <a:lvl9pPr marL="4855098" indent="0">
              <a:buNone/>
              <a:defRPr sz="27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399363" y="7044631"/>
            <a:ext cx="7344728" cy="1056381"/>
          </a:xfrm>
        </p:spPr>
        <p:txBody>
          <a:bodyPr/>
          <a:lstStyle>
            <a:lvl1pPr marL="0" indent="0">
              <a:buNone/>
              <a:defRPr sz="1900"/>
            </a:lvl1pPr>
            <a:lvl2pPr marL="606887" indent="0">
              <a:buNone/>
              <a:defRPr sz="1600"/>
            </a:lvl2pPr>
            <a:lvl3pPr marL="1213775" indent="0">
              <a:buNone/>
              <a:defRPr sz="1300"/>
            </a:lvl3pPr>
            <a:lvl4pPr marL="1820662" indent="0">
              <a:buNone/>
              <a:defRPr sz="1200"/>
            </a:lvl4pPr>
            <a:lvl5pPr marL="2427549" indent="0">
              <a:buNone/>
              <a:defRPr sz="1200"/>
            </a:lvl5pPr>
            <a:lvl6pPr marL="3034436" indent="0">
              <a:buNone/>
              <a:defRPr sz="1200"/>
            </a:lvl6pPr>
            <a:lvl7pPr marL="3641324" indent="0">
              <a:buNone/>
              <a:defRPr sz="1200"/>
            </a:lvl7pPr>
            <a:lvl8pPr marL="4248211" indent="0">
              <a:buNone/>
              <a:defRPr sz="1200"/>
            </a:lvl8pPr>
            <a:lvl9pPr marL="4855098" indent="0">
              <a:buNone/>
              <a:defRPr sz="1200"/>
            </a:lvl9pPr>
          </a:lstStyle>
          <a:p>
            <a:pPr lvl="0"/>
            <a:r>
              <a:rPr lang="pt-BR" dirty="0" smtClean="0"/>
              <a:t>Clique para editar os estilos do texto mestre</a:t>
            </a:r>
          </a:p>
        </p:txBody>
      </p:sp>
      <p:sp>
        <p:nvSpPr>
          <p:cNvPr id="6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1C46C-ECCD-4E52-9FC6-574D44CE0F5A}" type="datetime1">
              <a:rPr lang="pt-BR"/>
              <a:pPr>
                <a:defRPr/>
              </a:pPr>
              <a:t>06/09/2019</a:t>
            </a:fld>
            <a:endParaRPr lang="pt-BR"/>
          </a:p>
        </p:txBody>
      </p:sp>
      <p:sp>
        <p:nvSpPr>
          <p:cNvPr id="7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59ECF-6B1A-48A9-818D-E8DFAC2961F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 userDrawn="1"/>
        </p:nvSpPr>
        <p:spPr>
          <a:xfrm>
            <a:off x="360363" y="179388"/>
            <a:ext cx="5976937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TÍTULO DA APRESENTAÇÃO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A58CB-AA1C-4DAA-A349-02D91859AB3F}" type="datetime1">
              <a:rPr lang="pt-BR"/>
              <a:pPr>
                <a:defRPr/>
              </a:pPr>
              <a:t>06/09/2019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686F1-74A0-4A2E-AE74-CB0750CDD60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11882054" y="472977"/>
            <a:ext cx="3685115" cy="10080427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20331" y="472977"/>
            <a:ext cx="10857702" cy="10080427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5D576-F0FC-4218-8712-3664FE57B500}" type="datetime1">
              <a:rPr lang="pt-BR"/>
              <a:pPr>
                <a:defRPr/>
              </a:pPr>
              <a:t>06/09/2019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12038-BD88-4A16-9724-72E891FDF97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 userDrawn="1"/>
        </p:nvSpPr>
        <p:spPr>
          <a:xfrm>
            <a:off x="360363" y="179388"/>
            <a:ext cx="5976937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TÍTULO DA APRESENTAÇÃO</a:t>
            </a: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8091" y="2796183"/>
            <a:ext cx="10405031" cy="1929408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36182" y="5100637"/>
            <a:ext cx="8568849" cy="23002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68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3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06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275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344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41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482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55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F0360-EAA4-485B-A2FB-41A3F726BD29}" type="datetime1">
              <a:rPr lang="pt-BR"/>
              <a:pPr>
                <a:defRPr/>
              </a:pPr>
              <a:t>06/09/2019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B8F76-44F0-4A3C-B106-2209D9E1346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2061" y="1260202"/>
            <a:ext cx="11017092" cy="6780387"/>
          </a:xfrm>
        </p:spPr>
        <p:txBody>
          <a:bodyPr/>
          <a:lstStyle/>
          <a:p>
            <a:pPr lvl="0"/>
            <a:r>
              <a:rPr lang="pt-BR" dirty="0" smtClean="0"/>
              <a:t>Clique para editar os estilos do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59FED-3E1F-4C1C-8531-2E763A13129F}" type="datetime1">
              <a:rPr lang="pt-BR"/>
              <a:pPr>
                <a:defRPr/>
              </a:pPr>
              <a:t>06/09/2019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09CC6-52F1-4641-BE12-549A355C79B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 userDrawn="1"/>
        </p:nvSpPr>
        <p:spPr>
          <a:xfrm>
            <a:off x="360363" y="179388"/>
            <a:ext cx="5976937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TÍTULO DA APRESENTAÇÃO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6972" y="5784057"/>
            <a:ext cx="10405031" cy="1787723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pt-BR" dirty="0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66972" y="3815062"/>
            <a:ext cx="10405031" cy="1968995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6887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377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066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2754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3443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413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4821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5509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5F066-7D6C-450D-939E-DD6C4FF20967}" type="datetime1">
              <a:rPr lang="pt-BR"/>
              <a:pPr>
                <a:defRPr/>
              </a:pPr>
              <a:t>06/09/2019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39140-7803-4891-8D36-17900AF6BD7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 userDrawn="1"/>
        </p:nvSpPr>
        <p:spPr>
          <a:xfrm>
            <a:off x="360363" y="179388"/>
            <a:ext cx="5976937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TÍTULO DA APRESENTAÇÃO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20331" y="2756596"/>
            <a:ext cx="7270346" cy="779680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294698" y="2756596"/>
            <a:ext cx="7272471" cy="779680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A56B9-169B-42C0-B979-761788FE5DA8}" type="datetime1">
              <a:rPr lang="pt-BR"/>
              <a:pPr>
                <a:defRPr/>
              </a:pPr>
              <a:t>06/09/2019</a:t>
            </a:fld>
            <a:endParaRPr lang="pt-BR"/>
          </a:p>
        </p:txBody>
      </p:sp>
      <p:sp>
        <p:nvSpPr>
          <p:cNvPr id="7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ED4EA-EF2D-4A50-A741-4E4ED8C43A2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061" y="360462"/>
            <a:ext cx="11017092" cy="1500188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12060" y="2014836"/>
            <a:ext cx="5408662" cy="839688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6887" indent="0">
              <a:buNone/>
              <a:defRPr sz="2700" b="1"/>
            </a:lvl2pPr>
            <a:lvl3pPr marL="1213775" indent="0">
              <a:buNone/>
              <a:defRPr sz="2400" b="1"/>
            </a:lvl3pPr>
            <a:lvl4pPr marL="1820662" indent="0">
              <a:buNone/>
              <a:defRPr sz="2100" b="1"/>
            </a:lvl4pPr>
            <a:lvl5pPr marL="2427549" indent="0">
              <a:buNone/>
              <a:defRPr sz="2100" b="1"/>
            </a:lvl5pPr>
            <a:lvl6pPr marL="3034436" indent="0">
              <a:buNone/>
              <a:defRPr sz="2100" b="1"/>
            </a:lvl6pPr>
            <a:lvl7pPr marL="3641324" indent="0">
              <a:buNone/>
              <a:defRPr sz="2100" b="1"/>
            </a:lvl7pPr>
            <a:lvl8pPr marL="4248211" indent="0">
              <a:buNone/>
              <a:defRPr sz="2100" b="1"/>
            </a:lvl8pPr>
            <a:lvl9pPr marL="4855098" indent="0">
              <a:buNone/>
              <a:defRPr sz="21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2060" y="2854523"/>
            <a:ext cx="5408662" cy="5186066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218367" y="2014836"/>
            <a:ext cx="5410786" cy="839688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6887" indent="0">
              <a:buNone/>
              <a:defRPr sz="2700" b="1"/>
            </a:lvl2pPr>
            <a:lvl3pPr marL="1213775" indent="0">
              <a:buNone/>
              <a:defRPr sz="2400" b="1"/>
            </a:lvl3pPr>
            <a:lvl4pPr marL="1820662" indent="0">
              <a:buNone/>
              <a:defRPr sz="2100" b="1"/>
            </a:lvl4pPr>
            <a:lvl5pPr marL="2427549" indent="0">
              <a:buNone/>
              <a:defRPr sz="2100" b="1"/>
            </a:lvl5pPr>
            <a:lvl6pPr marL="3034436" indent="0">
              <a:buNone/>
              <a:defRPr sz="2100" b="1"/>
            </a:lvl6pPr>
            <a:lvl7pPr marL="3641324" indent="0">
              <a:buNone/>
              <a:defRPr sz="2100" b="1"/>
            </a:lvl7pPr>
            <a:lvl8pPr marL="4248211" indent="0">
              <a:buNone/>
              <a:defRPr sz="2100" b="1"/>
            </a:lvl8pPr>
            <a:lvl9pPr marL="4855098" indent="0">
              <a:buNone/>
              <a:defRPr sz="21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218367" y="2854523"/>
            <a:ext cx="5410786" cy="5186066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29B54-B2BB-4245-BD52-8C431CFEB842}" type="datetime1">
              <a:rPr lang="pt-BR"/>
              <a:pPr>
                <a:defRPr/>
              </a:pPr>
              <a:t>06/09/2019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6D5F7-3C58-4802-8BCF-42A3C06CA8A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 userDrawn="1"/>
        </p:nvSpPr>
        <p:spPr>
          <a:xfrm>
            <a:off x="360363" y="179388"/>
            <a:ext cx="5976937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TÍTULO DA APRESENTAÇÃO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4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ECAA6-0DB8-48CC-9C21-69F294CA4A7B}" type="datetime1">
              <a:rPr lang="pt-BR"/>
              <a:pPr>
                <a:defRPr/>
              </a:pPr>
              <a:t>06/09/2019</a:t>
            </a:fld>
            <a:endParaRPr lang="pt-BR"/>
          </a:p>
        </p:txBody>
      </p:sp>
      <p:sp>
        <p:nvSpPr>
          <p:cNvPr id="5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433FF-68DE-4DAE-A098-1052C85619F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 userDrawn="1"/>
        </p:nvSpPr>
        <p:spPr>
          <a:xfrm>
            <a:off x="360363" y="179388"/>
            <a:ext cx="5976937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TÍTULO DA APRESENTAÇÃO</a:t>
            </a:r>
          </a:p>
        </p:txBody>
      </p:sp>
      <p:sp>
        <p:nvSpPr>
          <p:cNvPr id="3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92C5C-7E60-4FCF-AAB3-5170DE7A1533}" type="datetime1">
              <a:rPr lang="pt-BR"/>
              <a:pPr>
                <a:defRPr/>
              </a:pPr>
              <a:t>06/09/2019</a:t>
            </a:fld>
            <a:endParaRPr lang="pt-BR"/>
          </a:p>
        </p:txBody>
      </p:sp>
      <p:sp>
        <p:nvSpPr>
          <p:cNvPr id="4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27E6E-9DBA-4A3F-98AB-1146B305226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 userDrawn="1"/>
        </p:nvSpPr>
        <p:spPr>
          <a:xfrm>
            <a:off x="360363" y="179388"/>
            <a:ext cx="5976937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TÍTULO DA APRESENTAÇÃO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061" y="358378"/>
            <a:ext cx="4027275" cy="152519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785974" y="358379"/>
            <a:ext cx="6843178" cy="7682211"/>
          </a:xfrm>
        </p:spPr>
        <p:txBody>
          <a:bodyPr/>
          <a:lstStyle>
            <a:lvl1pPr>
              <a:defRPr sz="42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12061" y="1883570"/>
            <a:ext cx="4027275" cy="6157020"/>
          </a:xfrm>
        </p:spPr>
        <p:txBody>
          <a:bodyPr/>
          <a:lstStyle>
            <a:lvl1pPr marL="0" indent="0">
              <a:buNone/>
              <a:defRPr sz="1900"/>
            </a:lvl1pPr>
            <a:lvl2pPr marL="606887" indent="0">
              <a:buNone/>
              <a:defRPr sz="1600"/>
            </a:lvl2pPr>
            <a:lvl3pPr marL="1213775" indent="0">
              <a:buNone/>
              <a:defRPr sz="1300"/>
            </a:lvl3pPr>
            <a:lvl4pPr marL="1820662" indent="0">
              <a:buNone/>
              <a:defRPr sz="1200"/>
            </a:lvl4pPr>
            <a:lvl5pPr marL="2427549" indent="0">
              <a:buNone/>
              <a:defRPr sz="1200"/>
            </a:lvl5pPr>
            <a:lvl6pPr marL="3034436" indent="0">
              <a:buNone/>
              <a:defRPr sz="1200"/>
            </a:lvl6pPr>
            <a:lvl7pPr marL="3641324" indent="0">
              <a:buNone/>
              <a:defRPr sz="1200"/>
            </a:lvl7pPr>
            <a:lvl8pPr marL="4248211" indent="0">
              <a:buNone/>
              <a:defRPr sz="1200"/>
            </a:lvl8pPr>
            <a:lvl9pPr marL="4855098" indent="0">
              <a:buNone/>
              <a:defRPr sz="12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90E4B-FD8C-4A17-957D-7444A453E57B}" type="datetime1">
              <a:rPr lang="pt-BR"/>
              <a:pPr>
                <a:defRPr/>
              </a:pPr>
              <a:t>06/09/2019</a:t>
            </a:fld>
            <a:endParaRPr lang="pt-BR"/>
          </a:p>
        </p:txBody>
      </p:sp>
      <p:sp>
        <p:nvSpPr>
          <p:cNvPr id="7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0C38A-5778-4446-870F-538E092CE0D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0" y="971550"/>
            <a:ext cx="12241213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377" tIns="60689" rIns="121377" bIns="606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612775" y="2413000"/>
            <a:ext cx="11015663" cy="562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377" tIns="60689" rIns="121377" bIns="606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12775" y="8342313"/>
            <a:ext cx="2855913" cy="479425"/>
          </a:xfrm>
          <a:prstGeom prst="rect">
            <a:avLst/>
          </a:prstGeom>
        </p:spPr>
        <p:txBody>
          <a:bodyPr vert="horz" lIns="121377" tIns="60689" rIns="121377" bIns="60689" rtlCol="0" anchor="ctr"/>
          <a:lstStyle>
            <a:lvl1pPr algn="l" defTabSz="1213775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D42DC06-9F25-4CC0-87B7-5D5F4A3349DE}" type="datetime1">
              <a:rPr lang="pt-BR"/>
              <a:pPr>
                <a:defRPr/>
              </a:pPr>
              <a:t>06/09/2019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183063" y="8342313"/>
            <a:ext cx="3875087" cy="479425"/>
          </a:xfrm>
          <a:prstGeom prst="rect">
            <a:avLst/>
          </a:prstGeom>
        </p:spPr>
        <p:txBody>
          <a:bodyPr vert="horz" lIns="121377" tIns="60689" rIns="121377" bIns="60689" rtlCol="0" anchor="ctr"/>
          <a:lstStyle>
            <a:lvl1pPr algn="ctr" defTabSz="1213775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72525" y="8342313"/>
            <a:ext cx="2855913" cy="479425"/>
          </a:xfrm>
          <a:prstGeom prst="rect">
            <a:avLst/>
          </a:prstGeom>
        </p:spPr>
        <p:txBody>
          <a:bodyPr vert="horz" lIns="121377" tIns="60689" rIns="121377" bIns="60689" rtlCol="0" anchor="ctr"/>
          <a:lstStyle>
            <a:lvl1pPr algn="r" defTabSz="1213775"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274A52-16CA-4B2B-901C-2299A48F066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sp>
        <p:nvSpPr>
          <p:cNvPr id="7" name="CaixaDeTexto 6"/>
          <p:cNvSpPr txBox="1"/>
          <p:nvPr userDrawn="1"/>
        </p:nvSpPr>
        <p:spPr>
          <a:xfrm>
            <a:off x="360363" y="179388"/>
            <a:ext cx="5976937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TÍTULO DA APRESENTAÇÃO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3" r:id="rId2"/>
    <p:sldLayoutId id="2147483950" r:id="rId3"/>
    <p:sldLayoutId id="2147483954" r:id="rId4"/>
    <p:sldLayoutId id="2147483955" r:id="rId5"/>
    <p:sldLayoutId id="2147483951" r:id="rId6"/>
    <p:sldLayoutId id="2147483956" r:id="rId7"/>
    <p:sldLayoutId id="2147483957" r:id="rId8"/>
    <p:sldLayoutId id="2147483958" r:id="rId9"/>
    <p:sldLayoutId id="2147483959" r:id="rId10"/>
    <p:sldLayoutId id="2147483960" r:id="rId11"/>
    <p:sldLayoutId id="2147483952" r:id="rId12"/>
  </p:sldLayoutIdLst>
  <p:hf sldNum="0" hdr="0" ftr="0" dt="0"/>
  <p:txStyles>
    <p:titleStyle>
      <a:lvl1pPr algn="ctr" defTabSz="1212850" rtl="0" eaLnBrk="0" fontAlgn="base" hangingPunct="0">
        <a:spcBef>
          <a:spcPct val="0"/>
        </a:spcBef>
        <a:spcAft>
          <a:spcPct val="0"/>
        </a:spcAft>
        <a:defRPr sz="5000" kern="1200">
          <a:solidFill>
            <a:srgbClr val="254061"/>
          </a:solidFill>
          <a:latin typeface="+mj-lt"/>
          <a:ea typeface="+mj-ea"/>
          <a:cs typeface="+mj-cs"/>
        </a:defRPr>
      </a:lvl1pPr>
      <a:lvl2pPr algn="ctr" defTabSz="1212850" rtl="0" eaLnBrk="0" fontAlgn="base" hangingPunct="0">
        <a:spcBef>
          <a:spcPct val="0"/>
        </a:spcBef>
        <a:spcAft>
          <a:spcPct val="0"/>
        </a:spcAft>
        <a:defRPr sz="5000">
          <a:solidFill>
            <a:srgbClr val="254061"/>
          </a:solidFill>
          <a:latin typeface="Calibri" pitchFamily="34" charset="0"/>
        </a:defRPr>
      </a:lvl2pPr>
      <a:lvl3pPr algn="ctr" defTabSz="1212850" rtl="0" eaLnBrk="0" fontAlgn="base" hangingPunct="0">
        <a:spcBef>
          <a:spcPct val="0"/>
        </a:spcBef>
        <a:spcAft>
          <a:spcPct val="0"/>
        </a:spcAft>
        <a:defRPr sz="5000">
          <a:solidFill>
            <a:srgbClr val="254061"/>
          </a:solidFill>
          <a:latin typeface="Calibri" pitchFamily="34" charset="0"/>
        </a:defRPr>
      </a:lvl3pPr>
      <a:lvl4pPr algn="ctr" defTabSz="1212850" rtl="0" eaLnBrk="0" fontAlgn="base" hangingPunct="0">
        <a:spcBef>
          <a:spcPct val="0"/>
        </a:spcBef>
        <a:spcAft>
          <a:spcPct val="0"/>
        </a:spcAft>
        <a:defRPr sz="5000">
          <a:solidFill>
            <a:srgbClr val="254061"/>
          </a:solidFill>
          <a:latin typeface="Calibri" pitchFamily="34" charset="0"/>
        </a:defRPr>
      </a:lvl4pPr>
      <a:lvl5pPr algn="ctr" defTabSz="1212850" rtl="0" eaLnBrk="0" fontAlgn="base" hangingPunct="0">
        <a:spcBef>
          <a:spcPct val="0"/>
        </a:spcBef>
        <a:spcAft>
          <a:spcPct val="0"/>
        </a:spcAft>
        <a:defRPr sz="5000">
          <a:solidFill>
            <a:srgbClr val="254061"/>
          </a:solidFill>
          <a:latin typeface="Calibri" pitchFamily="34" charset="0"/>
        </a:defRPr>
      </a:lvl5pPr>
      <a:lvl6pPr marL="457200" algn="ctr" defTabSz="1212850" rtl="0" fontAlgn="base">
        <a:spcBef>
          <a:spcPct val="0"/>
        </a:spcBef>
        <a:spcAft>
          <a:spcPct val="0"/>
        </a:spcAft>
        <a:defRPr sz="5000">
          <a:solidFill>
            <a:srgbClr val="254061"/>
          </a:solidFill>
          <a:latin typeface="Calibri" pitchFamily="34" charset="0"/>
        </a:defRPr>
      </a:lvl6pPr>
      <a:lvl7pPr marL="914400" algn="ctr" defTabSz="1212850" rtl="0" fontAlgn="base">
        <a:spcBef>
          <a:spcPct val="0"/>
        </a:spcBef>
        <a:spcAft>
          <a:spcPct val="0"/>
        </a:spcAft>
        <a:defRPr sz="5000">
          <a:solidFill>
            <a:srgbClr val="254061"/>
          </a:solidFill>
          <a:latin typeface="Calibri" pitchFamily="34" charset="0"/>
        </a:defRPr>
      </a:lvl7pPr>
      <a:lvl8pPr marL="1371600" algn="ctr" defTabSz="1212850" rtl="0" fontAlgn="base">
        <a:spcBef>
          <a:spcPct val="0"/>
        </a:spcBef>
        <a:spcAft>
          <a:spcPct val="0"/>
        </a:spcAft>
        <a:defRPr sz="5000">
          <a:solidFill>
            <a:srgbClr val="254061"/>
          </a:solidFill>
          <a:latin typeface="Calibri" pitchFamily="34" charset="0"/>
        </a:defRPr>
      </a:lvl8pPr>
      <a:lvl9pPr marL="1828800" algn="ctr" defTabSz="1212850" rtl="0" fontAlgn="base">
        <a:spcBef>
          <a:spcPct val="0"/>
        </a:spcBef>
        <a:spcAft>
          <a:spcPct val="0"/>
        </a:spcAft>
        <a:defRPr sz="5000">
          <a:solidFill>
            <a:srgbClr val="254061"/>
          </a:solidFill>
          <a:latin typeface="Calibri" pitchFamily="34" charset="0"/>
        </a:defRPr>
      </a:lvl9pPr>
    </p:titleStyle>
    <p:bodyStyle>
      <a:lvl1pPr marL="287338" indent="-287338" algn="l" defTabSz="1212850" rtl="0" eaLnBrk="0" fontAlgn="base" hangingPunct="0">
        <a:spcBef>
          <a:spcPts val="1000"/>
        </a:spcBef>
        <a:spcAft>
          <a:spcPct val="0"/>
        </a:spcAft>
        <a:buClr>
          <a:srgbClr val="254061"/>
        </a:buClr>
        <a:buSzPct val="70000"/>
        <a:buFont typeface="Wingdings" pitchFamily="2" charset="2"/>
        <a:buChar char="§"/>
        <a:defRPr sz="4200" kern="1200">
          <a:solidFill>
            <a:srgbClr val="254061"/>
          </a:solidFill>
          <a:latin typeface="+mn-lt"/>
          <a:ea typeface="+mn-ea"/>
          <a:cs typeface="+mn-cs"/>
        </a:defRPr>
      </a:lvl1pPr>
      <a:lvl2pPr marL="574675" indent="-287338" algn="l" defTabSz="1212850" rtl="0" eaLnBrk="0" fontAlgn="base" hangingPunct="0">
        <a:spcBef>
          <a:spcPts val="600"/>
        </a:spcBef>
        <a:spcAft>
          <a:spcPct val="0"/>
        </a:spcAft>
        <a:buSzPct val="70000"/>
        <a:buFont typeface="Arial" charset="0"/>
        <a:buChar char="•"/>
        <a:defRPr sz="3700" kern="1200">
          <a:solidFill>
            <a:srgbClr val="254061"/>
          </a:solidFill>
          <a:latin typeface="+mn-lt"/>
          <a:ea typeface="+mn-ea"/>
          <a:cs typeface="+mn-cs"/>
        </a:defRPr>
      </a:lvl2pPr>
      <a:lvl3pPr marL="863600" indent="-287338" algn="l" defTabSz="1212850" rtl="0" eaLnBrk="0" fontAlgn="base" hangingPunct="0">
        <a:spcBef>
          <a:spcPts val="300"/>
        </a:spcBef>
        <a:spcAft>
          <a:spcPct val="0"/>
        </a:spcAft>
        <a:buClr>
          <a:srgbClr val="254061"/>
        </a:buClr>
        <a:buSzPct val="55000"/>
        <a:buFont typeface="Wingdings" pitchFamily="2" charset="2"/>
        <a:buChar char="§"/>
        <a:defRPr sz="3200" kern="1200">
          <a:solidFill>
            <a:srgbClr val="254061"/>
          </a:solidFill>
          <a:latin typeface="+mn-lt"/>
          <a:ea typeface="+mn-ea"/>
          <a:cs typeface="+mn-cs"/>
        </a:defRPr>
      </a:lvl3pPr>
      <a:lvl4pPr marL="1150938" indent="-287338" algn="l" defTabSz="1212850" rtl="0" eaLnBrk="0" fontAlgn="base" hangingPunct="0">
        <a:spcBef>
          <a:spcPts val="300"/>
        </a:spcBef>
        <a:spcAft>
          <a:spcPct val="0"/>
        </a:spcAft>
        <a:buClr>
          <a:srgbClr val="254061"/>
        </a:buClr>
        <a:buSzPct val="60000"/>
        <a:buFont typeface="Courier New" pitchFamily="49" charset="0"/>
        <a:buChar char="o"/>
        <a:defRPr sz="2700" kern="1200">
          <a:solidFill>
            <a:srgbClr val="254061"/>
          </a:solidFill>
          <a:latin typeface="+mn-lt"/>
          <a:ea typeface="+mn-ea"/>
          <a:cs typeface="+mn-cs"/>
        </a:defRPr>
      </a:lvl4pPr>
      <a:lvl5pPr marL="1439863" indent="-287338" algn="l" defTabSz="1212850" rtl="0" eaLnBrk="0" fontAlgn="base" hangingPunct="0">
        <a:spcBef>
          <a:spcPts val="200"/>
        </a:spcBef>
        <a:spcAft>
          <a:spcPct val="0"/>
        </a:spcAft>
        <a:buClr>
          <a:srgbClr val="254061"/>
        </a:buClr>
        <a:buSzPct val="60000"/>
        <a:buFont typeface="Arial" charset="0"/>
        <a:buChar char="»"/>
        <a:defRPr sz="2700" kern="1200">
          <a:solidFill>
            <a:srgbClr val="254061"/>
          </a:solidFill>
          <a:latin typeface="+mn-lt"/>
          <a:ea typeface="+mn-ea"/>
          <a:cs typeface="+mn-cs"/>
        </a:defRPr>
      </a:lvl5pPr>
      <a:lvl6pPr marL="3337880" indent="-303444" algn="l" defTabSz="1213775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44767" indent="-303444" algn="l" defTabSz="1213775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51655" indent="-303444" algn="l" defTabSz="1213775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58542" indent="-303444" algn="l" defTabSz="1213775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121377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6887" algn="l" defTabSz="121377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3775" algn="l" defTabSz="121377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0662" algn="l" defTabSz="121377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27549" algn="l" defTabSz="121377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34436" algn="l" defTabSz="121377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41324" algn="l" defTabSz="121377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48211" algn="l" defTabSz="121377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55098" algn="l" defTabSz="121377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431800" y="755650"/>
            <a:ext cx="8353425" cy="2124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66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Sistema de Filiação Partidária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2016125" y="3779838"/>
            <a:ext cx="5976938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9600" b="1" dirty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FILIA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2241213" cy="900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/>
          </a:sp3d>
        </p:spPr>
      </p:pic>
      <p:sp>
        <p:nvSpPr>
          <p:cNvPr id="5" name="CaixaDeTexto 4"/>
          <p:cNvSpPr txBox="1"/>
          <p:nvPr/>
        </p:nvSpPr>
        <p:spPr>
          <a:xfrm>
            <a:off x="360363" y="179388"/>
            <a:ext cx="8640762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dirty="0">
                <a:solidFill>
                  <a:schemeClr val="bg1">
                    <a:lumMod val="85000"/>
                  </a:schemeClr>
                </a:solidFill>
              </a:rPr>
              <a:t>Acesso ao Módulo Externo - FILIA </a:t>
            </a:r>
          </a:p>
        </p:txBody>
      </p:sp>
      <p:sp>
        <p:nvSpPr>
          <p:cNvPr id="7" name="Retângulo 6"/>
          <p:cNvSpPr/>
          <p:nvPr/>
        </p:nvSpPr>
        <p:spPr>
          <a:xfrm>
            <a:off x="3168278" y="2412330"/>
            <a:ext cx="1008112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5328518" y="2412330"/>
            <a:ext cx="1008112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972170"/>
            <a:ext cx="12241212" cy="802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ângulo 8"/>
          <p:cNvSpPr/>
          <p:nvPr/>
        </p:nvSpPr>
        <p:spPr>
          <a:xfrm>
            <a:off x="3240286" y="2700362"/>
            <a:ext cx="1728192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6120606" y="2700362"/>
            <a:ext cx="1728192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2241213" cy="900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/>
          </a:sp3d>
        </p:spPr>
      </p:pic>
      <p:sp>
        <p:nvSpPr>
          <p:cNvPr id="5" name="CaixaDeTexto 4"/>
          <p:cNvSpPr txBox="1"/>
          <p:nvPr/>
        </p:nvSpPr>
        <p:spPr>
          <a:xfrm>
            <a:off x="360363" y="179388"/>
            <a:ext cx="5976937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dirty="0">
                <a:solidFill>
                  <a:schemeClr val="bg1">
                    <a:lumMod val="85000"/>
                  </a:schemeClr>
                </a:solidFill>
              </a:rPr>
              <a:t>Usuário – Módulo Externo </a:t>
            </a:r>
          </a:p>
        </p:txBody>
      </p:sp>
      <p:sp>
        <p:nvSpPr>
          <p:cNvPr id="7" name="Retângulo 6"/>
          <p:cNvSpPr/>
          <p:nvPr/>
        </p:nvSpPr>
        <p:spPr>
          <a:xfrm>
            <a:off x="1512094" y="7164858"/>
            <a:ext cx="1008112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1512094" y="7596906"/>
            <a:ext cx="1008112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/>
          <p:cNvSpPr/>
          <p:nvPr/>
        </p:nvSpPr>
        <p:spPr>
          <a:xfrm>
            <a:off x="1512094" y="8028954"/>
            <a:ext cx="1008112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3600326" y="7164858"/>
            <a:ext cx="648072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3600326" y="7596906"/>
            <a:ext cx="648072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Retângulo 11"/>
          <p:cNvSpPr/>
          <p:nvPr/>
        </p:nvSpPr>
        <p:spPr>
          <a:xfrm>
            <a:off x="3600326" y="8028954"/>
            <a:ext cx="648072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12"/>
          <p:cNvSpPr/>
          <p:nvPr/>
        </p:nvSpPr>
        <p:spPr>
          <a:xfrm>
            <a:off x="4464422" y="8028954"/>
            <a:ext cx="648072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13"/>
          <p:cNvSpPr/>
          <p:nvPr/>
        </p:nvSpPr>
        <p:spPr>
          <a:xfrm>
            <a:off x="4464422" y="7596906"/>
            <a:ext cx="648072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/>
          <p:cNvSpPr/>
          <p:nvPr/>
        </p:nvSpPr>
        <p:spPr>
          <a:xfrm>
            <a:off x="4464422" y="7164858"/>
            <a:ext cx="648072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72169"/>
            <a:ext cx="12241213" cy="8028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tângulo 15"/>
          <p:cNvSpPr/>
          <p:nvPr/>
        </p:nvSpPr>
        <p:spPr>
          <a:xfrm>
            <a:off x="6408638" y="3564458"/>
            <a:ext cx="1728192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tângulo 16"/>
          <p:cNvSpPr/>
          <p:nvPr/>
        </p:nvSpPr>
        <p:spPr>
          <a:xfrm>
            <a:off x="1368078" y="7452890"/>
            <a:ext cx="1728192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 17"/>
          <p:cNvSpPr/>
          <p:nvPr/>
        </p:nvSpPr>
        <p:spPr>
          <a:xfrm>
            <a:off x="3456310" y="7452890"/>
            <a:ext cx="504056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/>
          <p:cNvSpPr/>
          <p:nvPr/>
        </p:nvSpPr>
        <p:spPr>
          <a:xfrm>
            <a:off x="4320406" y="7452890"/>
            <a:ext cx="648072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2241213" cy="900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/>
          </a:sp3d>
        </p:spPr>
      </p:pic>
      <p:sp>
        <p:nvSpPr>
          <p:cNvPr id="5" name="CaixaDeTexto 4"/>
          <p:cNvSpPr txBox="1"/>
          <p:nvPr/>
        </p:nvSpPr>
        <p:spPr>
          <a:xfrm>
            <a:off x="360363" y="179388"/>
            <a:ext cx="5976937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dirty="0">
                <a:solidFill>
                  <a:schemeClr val="bg1">
                    <a:lumMod val="85000"/>
                  </a:schemeClr>
                </a:solidFill>
              </a:rPr>
              <a:t>Usuário – Módulo Externo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044177"/>
            <a:ext cx="12241213" cy="7956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2241213" cy="900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/>
          </a:sp3d>
        </p:spPr>
      </p:pic>
      <p:sp>
        <p:nvSpPr>
          <p:cNvPr id="5" name="CaixaDeTexto 4"/>
          <p:cNvSpPr txBox="1"/>
          <p:nvPr/>
        </p:nvSpPr>
        <p:spPr>
          <a:xfrm>
            <a:off x="360363" y="179388"/>
            <a:ext cx="5976937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dirty="0">
                <a:solidFill>
                  <a:schemeClr val="bg1">
                    <a:lumMod val="85000"/>
                  </a:schemeClr>
                </a:solidFill>
              </a:rPr>
              <a:t>Usuário – Módulo Externo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044177"/>
            <a:ext cx="12241213" cy="7956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5942"/>
            <a:ext cx="12241213" cy="900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/>
          </a:sp3d>
        </p:spPr>
      </p:pic>
      <p:sp>
        <p:nvSpPr>
          <p:cNvPr id="5" name="CaixaDeTexto 4"/>
          <p:cNvSpPr txBox="1"/>
          <p:nvPr/>
        </p:nvSpPr>
        <p:spPr>
          <a:xfrm>
            <a:off x="360363" y="179388"/>
            <a:ext cx="9793287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Registro de Filiação </a:t>
            </a:r>
            <a:r>
              <a:rPr lang="pt-BR" sz="3600" dirty="0">
                <a:solidFill>
                  <a:schemeClr val="bg1">
                    <a:lumMod val="85000"/>
                  </a:schemeClr>
                </a:solidFill>
              </a:rPr>
              <a:t>– Módulo Externo</a:t>
            </a:r>
            <a:r>
              <a:rPr lang="pt-BR" sz="36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 </a:t>
            </a:r>
          </a:p>
        </p:txBody>
      </p:sp>
      <p:sp>
        <p:nvSpPr>
          <p:cNvPr id="7" name="Espaço Reservado para Conteúdo 1"/>
          <p:cNvSpPr txBox="1">
            <a:spLocks/>
          </p:cNvSpPr>
          <p:nvPr/>
        </p:nvSpPr>
        <p:spPr>
          <a:xfrm>
            <a:off x="457200" y="1600200"/>
            <a:ext cx="11352213" cy="59245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88000" indent="-288000" defTabSz="1213775" fontAlgn="auto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70000"/>
              <a:buFont typeface="Arial" pitchFamily="34" charset="0"/>
              <a:buChar char="•"/>
              <a:defRPr/>
            </a:pPr>
            <a:r>
              <a:rPr lang="pt-BR" sz="4200" b="1" dirty="0">
                <a:solidFill>
                  <a:schemeClr val="accent1">
                    <a:lumMod val="50000"/>
                  </a:schemeClr>
                </a:solidFill>
              </a:rPr>
              <a:t>Principais regras</a:t>
            </a:r>
          </a:p>
          <a:p>
            <a:pPr marL="864000" lvl="2" indent="-288000" algn="just" defTabSz="1213775" fontAlgn="auto">
              <a:spcBef>
                <a:spcPts val="3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r>
              <a:rPr lang="pt-BR" sz="29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Não </a:t>
            </a:r>
            <a:r>
              <a:rPr lang="pt-BR" sz="29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será permitido o cadastro de </a:t>
            </a:r>
            <a:r>
              <a:rPr lang="pt-BR" sz="29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filiado </a:t>
            </a:r>
            <a:r>
              <a:rPr lang="pt-BR" sz="29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quando houver alguma inconsistência entre os dados informados </a:t>
            </a:r>
            <a:r>
              <a:rPr lang="pt-BR" sz="29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no </a:t>
            </a:r>
            <a:r>
              <a:rPr lang="pt-BR" sz="29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sistema e os dados cadastrados no Cadastro Nacional de Eleitores </a:t>
            </a:r>
            <a:r>
              <a:rPr lang="pt-BR" sz="29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(</a:t>
            </a:r>
            <a:r>
              <a:rPr lang="pt-BR" sz="29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nome, seção, </a:t>
            </a:r>
            <a:r>
              <a:rPr lang="pt-BR" sz="29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inscrição e zona).</a:t>
            </a:r>
          </a:p>
          <a:p>
            <a:pPr marL="864000" lvl="2" indent="-288000" algn="just" defTabSz="1213775" fontAlgn="auto">
              <a:spcBef>
                <a:spcPts val="3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endParaRPr lang="pt-BR" sz="2900" dirty="0" smtClean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  <a:p>
            <a:pPr marL="864000" lvl="2" indent="-288000" algn="just" defTabSz="1213775" fontAlgn="auto">
              <a:spcBef>
                <a:spcPts val="3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r>
              <a:rPr lang="pt-BR" sz="29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O nome do filiado deverá estar igual ao que consta no Cadastro Nacional de Eleitores, desconsiderando acentos.</a:t>
            </a:r>
          </a:p>
          <a:p>
            <a:pPr marL="864000" lvl="2" indent="-288000" algn="just" defTabSz="1213775" fontAlgn="auto">
              <a:spcBef>
                <a:spcPts val="3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endParaRPr lang="pt-BR" sz="2900" dirty="0" smtClean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  <a:p>
            <a:pPr marL="864000" lvl="2" indent="-288000" algn="just" defTabSz="1213775" fontAlgn="auto">
              <a:spcBef>
                <a:spcPts val="3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r>
              <a:rPr lang="pt-BR" sz="29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Não </a:t>
            </a:r>
            <a:r>
              <a:rPr lang="pt-BR" sz="29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será possível cadastrar um registro de filiação cuja inscrição não esteja regular no </a:t>
            </a:r>
            <a:r>
              <a:rPr lang="pt-BR" sz="29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Cadastro Nacional de Eleitores.</a:t>
            </a:r>
            <a:endParaRPr lang="pt-BR" sz="42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2241213" cy="900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/>
          </a:sp3d>
        </p:spPr>
      </p:pic>
      <p:sp>
        <p:nvSpPr>
          <p:cNvPr id="5" name="CaixaDeTexto 4"/>
          <p:cNvSpPr txBox="1"/>
          <p:nvPr/>
        </p:nvSpPr>
        <p:spPr>
          <a:xfrm>
            <a:off x="360363" y="179388"/>
            <a:ext cx="8208962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dirty="0">
                <a:solidFill>
                  <a:schemeClr val="bg1">
                    <a:lumMod val="85000"/>
                  </a:schemeClr>
                </a:solidFill>
              </a:rPr>
              <a:t>Registro de Filiação – Módulo Externo 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1512094" y="6660802"/>
            <a:ext cx="1008112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Retângulo 11"/>
          <p:cNvSpPr/>
          <p:nvPr/>
        </p:nvSpPr>
        <p:spPr>
          <a:xfrm>
            <a:off x="1296070" y="6876826"/>
            <a:ext cx="1008112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12"/>
          <p:cNvSpPr/>
          <p:nvPr/>
        </p:nvSpPr>
        <p:spPr>
          <a:xfrm>
            <a:off x="1440086" y="7164858"/>
            <a:ext cx="936104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13"/>
          <p:cNvSpPr/>
          <p:nvPr/>
        </p:nvSpPr>
        <p:spPr>
          <a:xfrm>
            <a:off x="1296070" y="7380882"/>
            <a:ext cx="936104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044178"/>
            <a:ext cx="12241213" cy="7956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tângulo 15"/>
          <p:cNvSpPr/>
          <p:nvPr/>
        </p:nvSpPr>
        <p:spPr>
          <a:xfrm>
            <a:off x="1296070" y="6948834"/>
            <a:ext cx="20162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tângulo 16"/>
          <p:cNvSpPr/>
          <p:nvPr/>
        </p:nvSpPr>
        <p:spPr>
          <a:xfrm>
            <a:off x="1152054" y="7164858"/>
            <a:ext cx="1440160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 17"/>
          <p:cNvSpPr/>
          <p:nvPr/>
        </p:nvSpPr>
        <p:spPr>
          <a:xfrm>
            <a:off x="1296070" y="7380882"/>
            <a:ext cx="20162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/>
          <p:cNvSpPr/>
          <p:nvPr/>
        </p:nvSpPr>
        <p:spPr>
          <a:xfrm>
            <a:off x="1152054" y="7668914"/>
            <a:ext cx="1440160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80846" y="7524898"/>
            <a:ext cx="46672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93014" y="7452890"/>
            <a:ext cx="8382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tângulo 19"/>
          <p:cNvSpPr/>
          <p:nvPr/>
        </p:nvSpPr>
        <p:spPr>
          <a:xfrm>
            <a:off x="10657110" y="7524898"/>
            <a:ext cx="504056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Elipse 20"/>
          <p:cNvSpPr/>
          <p:nvPr/>
        </p:nvSpPr>
        <p:spPr>
          <a:xfrm>
            <a:off x="431974" y="3852490"/>
            <a:ext cx="1368152" cy="7920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Retângulo 21"/>
          <p:cNvSpPr/>
          <p:nvPr/>
        </p:nvSpPr>
        <p:spPr>
          <a:xfrm>
            <a:off x="1080046" y="3636466"/>
            <a:ext cx="1440160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Elipse 22"/>
          <p:cNvSpPr/>
          <p:nvPr/>
        </p:nvSpPr>
        <p:spPr>
          <a:xfrm>
            <a:off x="9576990" y="6588794"/>
            <a:ext cx="1584176" cy="13681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2241213" cy="900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/>
          </a:sp3d>
        </p:spPr>
      </p:pic>
      <p:sp>
        <p:nvSpPr>
          <p:cNvPr id="5" name="CaixaDeTexto 4"/>
          <p:cNvSpPr txBox="1"/>
          <p:nvPr/>
        </p:nvSpPr>
        <p:spPr>
          <a:xfrm>
            <a:off x="360363" y="179388"/>
            <a:ext cx="8208962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dirty="0">
                <a:solidFill>
                  <a:schemeClr val="bg1">
                    <a:lumMod val="85000"/>
                  </a:schemeClr>
                </a:solidFill>
              </a:rPr>
              <a:t>Registro de Filiação – Módulo Externo 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1368078" y="6804818"/>
            <a:ext cx="1440160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Retângulo 11"/>
          <p:cNvSpPr/>
          <p:nvPr/>
        </p:nvSpPr>
        <p:spPr>
          <a:xfrm>
            <a:off x="1368078" y="7308874"/>
            <a:ext cx="1440160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12"/>
          <p:cNvSpPr/>
          <p:nvPr/>
        </p:nvSpPr>
        <p:spPr>
          <a:xfrm>
            <a:off x="1152054" y="7092850"/>
            <a:ext cx="1440160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13"/>
          <p:cNvSpPr/>
          <p:nvPr/>
        </p:nvSpPr>
        <p:spPr>
          <a:xfrm>
            <a:off x="1152054" y="7596906"/>
            <a:ext cx="1440160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74" y="1044177"/>
            <a:ext cx="12241287" cy="7956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tângulo 14"/>
          <p:cNvSpPr/>
          <p:nvPr/>
        </p:nvSpPr>
        <p:spPr>
          <a:xfrm>
            <a:off x="1296070" y="6804818"/>
            <a:ext cx="20162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15"/>
          <p:cNvSpPr/>
          <p:nvPr/>
        </p:nvSpPr>
        <p:spPr>
          <a:xfrm>
            <a:off x="1224062" y="7020842"/>
            <a:ext cx="1440160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tângulo 16"/>
          <p:cNvSpPr/>
          <p:nvPr/>
        </p:nvSpPr>
        <p:spPr>
          <a:xfrm>
            <a:off x="1296070" y="7308874"/>
            <a:ext cx="201622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 17"/>
          <p:cNvSpPr/>
          <p:nvPr/>
        </p:nvSpPr>
        <p:spPr>
          <a:xfrm>
            <a:off x="1224062" y="7524898"/>
            <a:ext cx="1440160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/>
          <p:cNvSpPr/>
          <p:nvPr/>
        </p:nvSpPr>
        <p:spPr>
          <a:xfrm>
            <a:off x="1080046" y="3564458"/>
            <a:ext cx="1440160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Elipse 19"/>
          <p:cNvSpPr/>
          <p:nvPr/>
        </p:nvSpPr>
        <p:spPr>
          <a:xfrm>
            <a:off x="431974" y="3780482"/>
            <a:ext cx="1368152" cy="7920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Elipse 20"/>
          <p:cNvSpPr/>
          <p:nvPr/>
        </p:nvSpPr>
        <p:spPr>
          <a:xfrm>
            <a:off x="9504982" y="6732810"/>
            <a:ext cx="1152128" cy="108012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2241213" cy="900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/>
          </a:sp3d>
        </p:spPr>
      </p:pic>
      <p:sp>
        <p:nvSpPr>
          <p:cNvPr id="5" name="CaixaDeTexto 4"/>
          <p:cNvSpPr txBox="1"/>
          <p:nvPr/>
        </p:nvSpPr>
        <p:spPr>
          <a:xfrm>
            <a:off x="360363" y="179388"/>
            <a:ext cx="8208962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dirty="0">
                <a:solidFill>
                  <a:schemeClr val="bg1">
                    <a:lumMod val="85000"/>
                  </a:schemeClr>
                </a:solidFill>
              </a:rPr>
              <a:t>Registro de Filiação – Módulo Externo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044178"/>
            <a:ext cx="12241213" cy="7956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2241213" cy="900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/>
          </a:sp3d>
        </p:spPr>
      </p:pic>
      <p:sp>
        <p:nvSpPr>
          <p:cNvPr id="5" name="CaixaDeTexto 4"/>
          <p:cNvSpPr txBox="1"/>
          <p:nvPr/>
        </p:nvSpPr>
        <p:spPr>
          <a:xfrm>
            <a:off x="360363" y="179388"/>
            <a:ext cx="5976937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Relação Interna 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044179"/>
            <a:ext cx="12241213" cy="7956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lipse 7"/>
          <p:cNvSpPr/>
          <p:nvPr/>
        </p:nvSpPr>
        <p:spPr>
          <a:xfrm>
            <a:off x="10009038" y="7092850"/>
            <a:ext cx="1368152" cy="86409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Elipse 8"/>
          <p:cNvSpPr/>
          <p:nvPr/>
        </p:nvSpPr>
        <p:spPr>
          <a:xfrm>
            <a:off x="3816350" y="2412330"/>
            <a:ext cx="1152128" cy="7200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2241213" cy="900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/>
          </a:sp3d>
        </p:spPr>
      </p:pic>
      <p:sp>
        <p:nvSpPr>
          <p:cNvPr id="5" name="CaixaDeTexto 4"/>
          <p:cNvSpPr txBox="1"/>
          <p:nvPr/>
        </p:nvSpPr>
        <p:spPr>
          <a:xfrm>
            <a:off x="360363" y="179388"/>
            <a:ext cx="5976937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Relação Interna  </a:t>
            </a:r>
          </a:p>
        </p:txBody>
      </p:sp>
      <p:sp>
        <p:nvSpPr>
          <p:cNvPr id="7" name="Retângulo 6"/>
          <p:cNvSpPr/>
          <p:nvPr/>
        </p:nvSpPr>
        <p:spPr>
          <a:xfrm>
            <a:off x="1584102" y="6876826"/>
            <a:ext cx="1440160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1296070" y="7236866"/>
            <a:ext cx="1440160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/>
          <p:cNvSpPr/>
          <p:nvPr/>
        </p:nvSpPr>
        <p:spPr>
          <a:xfrm>
            <a:off x="1368078" y="7596906"/>
            <a:ext cx="1440160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3528318" y="6876826"/>
            <a:ext cx="1440160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3528318" y="7236866"/>
            <a:ext cx="1440160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Retângulo 11"/>
          <p:cNvSpPr/>
          <p:nvPr/>
        </p:nvSpPr>
        <p:spPr>
          <a:xfrm>
            <a:off x="3528318" y="7596906"/>
            <a:ext cx="1440160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044179"/>
            <a:ext cx="12241213" cy="7956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tângulo 12"/>
          <p:cNvSpPr/>
          <p:nvPr/>
        </p:nvSpPr>
        <p:spPr>
          <a:xfrm>
            <a:off x="1296070" y="7956946"/>
            <a:ext cx="1728192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13"/>
          <p:cNvSpPr/>
          <p:nvPr/>
        </p:nvSpPr>
        <p:spPr>
          <a:xfrm>
            <a:off x="936030" y="8100962"/>
            <a:ext cx="1728192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/>
          <p:cNvSpPr/>
          <p:nvPr/>
        </p:nvSpPr>
        <p:spPr>
          <a:xfrm>
            <a:off x="1224062" y="8461002"/>
            <a:ext cx="1728192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15"/>
          <p:cNvSpPr/>
          <p:nvPr/>
        </p:nvSpPr>
        <p:spPr>
          <a:xfrm>
            <a:off x="3528318" y="8028954"/>
            <a:ext cx="792088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tângulo 16"/>
          <p:cNvSpPr/>
          <p:nvPr/>
        </p:nvSpPr>
        <p:spPr>
          <a:xfrm>
            <a:off x="3528318" y="8388994"/>
            <a:ext cx="792088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 17"/>
          <p:cNvSpPr/>
          <p:nvPr/>
        </p:nvSpPr>
        <p:spPr>
          <a:xfrm>
            <a:off x="3456310" y="8857109"/>
            <a:ext cx="792088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2241213" cy="900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/>
          </a:sp3d>
        </p:spPr>
      </p:pic>
      <p:sp>
        <p:nvSpPr>
          <p:cNvPr id="5" name="CaixaDeTexto 4"/>
          <p:cNvSpPr txBox="1"/>
          <p:nvPr/>
        </p:nvSpPr>
        <p:spPr>
          <a:xfrm>
            <a:off x="360363" y="179388"/>
            <a:ext cx="5976937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Módulos do Sistema</a:t>
            </a:r>
          </a:p>
        </p:txBody>
      </p:sp>
      <p:sp>
        <p:nvSpPr>
          <p:cNvPr id="11" name="Retângulo de cantos arredondados 10"/>
          <p:cNvSpPr/>
          <p:nvPr/>
        </p:nvSpPr>
        <p:spPr>
          <a:xfrm>
            <a:off x="1872134" y="1908274"/>
            <a:ext cx="8280920" cy="936104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FILIA</a:t>
            </a:r>
          </a:p>
        </p:txBody>
      </p:sp>
      <p:sp>
        <p:nvSpPr>
          <p:cNvPr id="12" name="Retângulo de cantos arredondados 11"/>
          <p:cNvSpPr/>
          <p:nvPr/>
        </p:nvSpPr>
        <p:spPr>
          <a:xfrm>
            <a:off x="1944142" y="3204418"/>
            <a:ext cx="2664296" cy="2952328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defTabSz="1213775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/>
          </a:p>
        </p:txBody>
      </p:sp>
      <p:sp>
        <p:nvSpPr>
          <p:cNvPr id="13" name="Retângulo de cantos arredondados 12"/>
          <p:cNvSpPr/>
          <p:nvPr/>
        </p:nvSpPr>
        <p:spPr>
          <a:xfrm>
            <a:off x="4752454" y="3204418"/>
            <a:ext cx="2664296" cy="2952328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defTabSz="1213775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/>
          </a:p>
        </p:txBody>
      </p:sp>
      <p:sp>
        <p:nvSpPr>
          <p:cNvPr id="14" name="Retângulo de cantos arredondados 13"/>
          <p:cNvSpPr/>
          <p:nvPr/>
        </p:nvSpPr>
        <p:spPr>
          <a:xfrm>
            <a:off x="7632774" y="3204418"/>
            <a:ext cx="2664296" cy="2952328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dirty="0"/>
              <a:t>CONSULTA PÚBLICA</a:t>
            </a:r>
          </a:p>
          <a:p>
            <a:pPr algn="ctr" defTabSz="1213775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 smtClean="0"/>
          </a:p>
          <a:p>
            <a:pPr algn="ctr" defTabSz="1213775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/>
          </a:p>
          <a:p>
            <a:pPr algn="ctr"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/>
              <a:t>ACESSO PÚBLICO</a:t>
            </a:r>
          </a:p>
          <a:p>
            <a:pPr algn="ctr" defTabSz="1213775"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/>
          </a:p>
        </p:txBody>
      </p:sp>
      <p:sp>
        <p:nvSpPr>
          <p:cNvPr id="11272" name="CaixaDeTexto 15"/>
          <p:cNvSpPr txBox="1">
            <a:spLocks noChangeArrowheads="1"/>
          </p:cNvSpPr>
          <p:nvPr/>
        </p:nvSpPr>
        <p:spPr bwMode="auto">
          <a:xfrm>
            <a:off x="4968875" y="3348038"/>
            <a:ext cx="2303463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3600" dirty="0">
                <a:solidFill>
                  <a:srgbClr val="FFFFFF"/>
                </a:solidFill>
                <a:latin typeface="Calibri" pitchFamily="34" charset="0"/>
              </a:rPr>
              <a:t>MÓDULO EXTERNO</a:t>
            </a:r>
          </a:p>
          <a:p>
            <a:pPr algn="ctr"/>
            <a:endParaRPr lang="pt-BR" sz="3600" dirty="0">
              <a:solidFill>
                <a:srgbClr val="FFFFFF"/>
              </a:solidFill>
              <a:latin typeface="Calibri" pitchFamily="34" charset="0"/>
            </a:endParaRPr>
          </a:p>
          <a:p>
            <a:pPr algn="ctr"/>
            <a:r>
              <a:rPr lang="pt-BR" dirty="0">
                <a:solidFill>
                  <a:srgbClr val="FFFFFF"/>
                </a:solidFill>
                <a:latin typeface="Calibri" pitchFamily="34" charset="0"/>
              </a:rPr>
              <a:t>ACESSO DOS </a:t>
            </a:r>
          </a:p>
          <a:p>
            <a:pPr algn="ctr"/>
            <a:r>
              <a:rPr lang="pt-BR" dirty="0">
                <a:solidFill>
                  <a:srgbClr val="FFFFFF"/>
                </a:solidFill>
                <a:latin typeface="Calibri" pitchFamily="34" charset="0"/>
              </a:rPr>
              <a:t>PARTIDOS</a:t>
            </a:r>
          </a:p>
          <a:p>
            <a:endParaRPr lang="pt-BR" dirty="0">
              <a:latin typeface="Calibri" pitchFamily="34" charset="0"/>
            </a:endParaRPr>
          </a:p>
        </p:txBody>
      </p:sp>
      <p:sp>
        <p:nvSpPr>
          <p:cNvPr id="11273" name="CaixaDeTexto 16"/>
          <p:cNvSpPr txBox="1">
            <a:spLocks noChangeArrowheads="1"/>
          </p:cNvSpPr>
          <p:nvPr/>
        </p:nvSpPr>
        <p:spPr bwMode="auto">
          <a:xfrm>
            <a:off x="2087563" y="3276600"/>
            <a:ext cx="2376487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3600">
                <a:solidFill>
                  <a:srgbClr val="FFFFFF"/>
                </a:solidFill>
                <a:latin typeface="Calibri" pitchFamily="34" charset="0"/>
              </a:rPr>
              <a:t>MÓDULO INTERNO</a:t>
            </a:r>
          </a:p>
          <a:p>
            <a:pPr algn="ctr"/>
            <a:endParaRPr lang="pt-BR">
              <a:latin typeface="Calibri" pitchFamily="34" charset="0"/>
            </a:endParaRPr>
          </a:p>
          <a:p>
            <a:pPr algn="ctr"/>
            <a:r>
              <a:rPr lang="pt-BR">
                <a:solidFill>
                  <a:srgbClr val="FFFFFF"/>
                </a:solidFill>
                <a:latin typeface="Calibri" pitchFamily="34" charset="0"/>
              </a:rPr>
              <a:t>ACESSO DA JUSTIÇA ELEITORAL</a:t>
            </a:r>
          </a:p>
          <a:p>
            <a:endParaRPr lang="pt-BR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942"/>
            <a:ext cx="12241213" cy="900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/>
          </a:sp3d>
        </p:spPr>
      </p:pic>
      <p:sp>
        <p:nvSpPr>
          <p:cNvPr id="5" name="CaixaDeTexto 4"/>
          <p:cNvSpPr txBox="1"/>
          <p:nvPr/>
        </p:nvSpPr>
        <p:spPr>
          <a:xfrm>
            <a:off x="360363" y="179388"/>
            <a:ext cx="1080135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Autorização de Processamento de Relações</a:t>
            </a:r>
          </a:p>
        </p:txBody>
      </p:sp>
      <p:sp>
        <p:nvSpPr>
          <p:cNvPr id="4" name="Espaço Reservado para Conteúdo 1"/>
          <p:cNvSpPr txBox="1">
            <a:spLocks/>
          </p:cNvSpPr>
          <p:nvPr/>
        </p:nvSpPr>
        <p:spPr>
          <a:xfrm>
            <a:off x="431800" y="1331913"/>
            <a:ext cx="11352213" cy="65722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864000" lvl="2" indent="-288000" algn="just">
              <a:spcBef>
                <a:spcPts val="300"/>
              </a:spcBef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endParaRPr lang="pt-BR" sz="3700" b="1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  <a:p>
            <a:pPr marL="864000" lvl="2" indent="-288000">
              <a:spcBef>
                <a:spcPts val="300"/>
              </a:spcBef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r>
              <a:rPr lang="pt-BR" sz="37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Próximas </a:t>
            </a:r>
            <a:r>
              <a:rPr lang="pt-BR" sz="37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inovações:</a:t>
            </a:r>
          </a:p>
          <a:p>
            <a:pPr marL="864000" lvl="2" indent="-288000">
              <a:spcBef>
                <a:spcPts val="300"/>
              </a:spcBef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endParaRPr lang="pt-BR" sz="37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  <a:p>
            <a:pPr marL="1470425" lvl="3" indent="-288000">
              <a:spcBef>
                <a:spcPts val="300"/>
              </a:spcBef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r>
              <a:rPr lang="pt-BR" sz="37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Processamento imediato</a:t>
            </a:r>
            <a:r>
              <a:rPr lang="pt-BR" sz="37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;</a:t>
            </a:r>
          </a:p>
          <a:p>
            <a:pPr marL="1470425" lvl="3" indent="-288000">
              <a:spcBef>
                <a:spcPts val="300"/>
              </a:spcBef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endParaRPr lang="pt-BR" sz="37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  <a:p>
            <a:pPr marL="1470425" lvl="3" indent="-288000">
              <a:spcBef>
                <a:spcPts val="300"/>
              </a:spcBef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r>
              <a:rPr lang="pt-BR" sz="37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Painel informativo.</a:t>
            </a:r>
          </a:p>
          <a:p>
            <a:pPr marL="288000" indent="-288000" defTabSz="1213775" fontAlgn="auto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70000"/>
              <a:buFont typeface="Wingdings" pitchFamily="2" charset="2"/>
              <a:buChar char="§"/>
              <a:defRPr/>
            </a:pPr>
            <a:endParaRPr lang="pt-BR" sz="42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942"/>
            <a:ext cx="12241213" cy="900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/>
          </a:sp3d>
        </p:spPr>
      </p:pic>
      <p:sp>
        <p:nvSpPr>
          <p:cNvPr id="5" name="CaixaDeTexto 4"/>
          <p:cNvSpPr txBox="1"/>
          <p:nvPr/>
        </p:nvSpPr>
        <p:spPr>
          <a:xfrm>
            <a:off x="360363" y="179388"/>
            <a:ext cx="10801350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Autorização de Processamento de Relações</a:t>
            </a:r>
          </a:p>
        </p:txBody>
      </p:sp>
      <p:sp>
        <p:nvSpPr>
          <p:cNvPr id="4" name="Espaço Reservado para Conteúdo 1"/>
          <p:cNvSpPr txBox="1">
            <a:spLocks/>
          </p:cNvSpPr>
          <p:nvPr/>
        </p:nvSpPr>
        <p:spPr>
          <a:xfrm>
            <a:off x="431800" y="1331913"/>
            <a:ext cx="11352213" cy="65722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864000" lvl="2" indent="-288000" algn="just">
              <a:spcBef>
                <a:spcPts val="300"/>
              </a:spcBef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endParaRPr lang="pt-BR" sz="3700" b="1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  <a:p>
            <a:pPr marL="864000" lvl="2" indent="-288000">
              <a:spcBef>
                <a:spcPts val="300"/>
              </a:spcBef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r>
              <a:rPr lang="pt-BR" sz="37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Suporte ao sistema:</a:t>
            </a:r>
          </a:p>
          <a:p>
            <a:pPr marL="864000" lvl="2" indent="-288000">
              <a:spcBef>
                <a:spcPts val="300"/>
              </a:spcBef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endParaRPr lang="pt-BR" sz="3700" dirty="0" smtClean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  <a:p>
            <a:pPr marL="1470425" lvl="3" indent="-288000">
              <a:spcBef>
                <a:spcPts val="300"/>
              </a:spcBef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r>
              <a:rPr lang="pt-BR" sz="37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Telefone: (61) 3030-8800</a:t>
            </a:r>
          </a:p>
          <a:p>
            <a:pPr marL="1470425" lvl="3" indent="-288000">
              <a:spcBef>
                <a:spcPts val="300"/>
              </a:spcBef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endParaRPr lang="pt-BR" sz="3700" dirty="0" smtClean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  <a:p>
            <a:pPr marL="1470425" lvl="3" indent="-288000">
              <a:spcBef>
                <a:spcPts val="300"/>
              </a:spcBef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r>
              <a:rPr lang="pt-BR" sz="37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E-mail: 8800@</a:t>
            </a:r>
            <a:r>
              <a:rPr lang="pt-BR" sz="3700" dirty="0" err="1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tse</a:t>
            </a:r>
            <a:r>
              <a:rPr lang="pt-BR" sz="37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.jus.</a:t>
            </a:r>
            <a:r>
              <a:rPr lang="pt-BR" sz="3700" dirty="0" err="1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br</a:t>
            </a:r>
            <a:endParaRPr lang="pt-BR" sz="3700" dirty="0" smtClean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  <a:p>
            <a:pPr marL="1470425" lvl="3" indent="-288000">
              <a:spcBef>
                <a:spcPts val="300"/>
              </a:spcBef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endParaRPr lang="pt-BR" sz="37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  <a:p>
            <a:pPr marL="288000" indent="-288000" defTabSz="1213775" fontAlgn="auto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70000"/>
              <a:buFont typeface="Wingdings" pitchFamily="2" charset="2"/>
              <a:buChar char="§"/>
              <a:defRPr/>
            </a:pPr>
            <a:endParaRPr lang="pt-BR" sz="42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3132138" y="3595688"/>
            <a:ext cx="5976937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4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Obrigado!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2241213" cy="900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/>
          </a:sp3d>
        </p:spPr>
      </p:pic>
      <p:sp>
        <p:nvSpPr>
          <p:cNvPr id="5" name="CaixaDeTexto 4"/>
          <p:cNvSpPr txBox="1"/>
          <p:nvPr/>
        </p:nvSpPr>
        <p:spPr>
          <a:xfrm>
            <a:off x="360363" y="179388"/>
            <a:ext cx="755967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dirty="0">
                <a:solidFill>
                  <a:schemeClr val="bg1">
                    <a:lumMod val="85000"/>
                  </a:schemeClr>
                </a:solidFill>
                <a:latin typeface="+mn-lt"/>
                <a:cs typeface="+mn-cs"/>
              </a:rPr>
              <a:t>Migração dos dados</a:t>
            </a:r>
          </a:p>
        </p:txBody>
      </p:sp>
      <p:sp>
        <p:nvSpPr>
          <p:cNvPr id="18" name="Espaço Reservado para Conteúdo 1"/>
          <p:cNvSpPr txBox="1">
            <a:spLocks/>
          </p:cNvSpPr>
          <p:nvPr/>
        </p:nvSpPr>
        <p:spPr>
          <a:xfrm>
            <a:off x="431974" y="1620242"/>
            <a:ext cx="11352213" cy="664477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288000" indent="-288000" defTabSz="1213775" fontAlgn="auto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70000"/>
              <a:buFont typeface="Arial" pitchFamily="34" charset="0"/>
              <a:buChar char="•"/>
              <a:defRPr/>
            </a:pPr>
            <a:r>
              <a:rPr lang="pt-BR" sz="42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Informações</a:t>
            </a:r>
          </a:p>
          <a:p>
            <a:pPr marL="864000" lvl="2" indent="-288000" algn="just" defTabSz="1213775" fontAlgn="auto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r>
              <a:rPr lang="pt-BR" sz="29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Serão </a:t>
            </a:r>
            <a:r>
              <a:rPr lang="pt-BR" sz="29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migrados do SGIP todos os usuários de presidentes NACIONAIS como usuários no FILIA</a:t>
            </a:r>
            <a:r>
              <a:rPr lang="pt-BR" sz="29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marL="864000" lvl="2" indent="-288000" algn="just" defTabSz="1213775" fontAlgn="auto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50000"/>
                </a:schemeClr>
              </a:buClr>
              <a:buSzPct val="55000"/>
              <a:defRPr/>
            </a:pPr>
            <a:endParaRPr lang="pt-BR" sz="2900" dirty="0" smtClean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  <a:p>
            <a:pPr marL="864000" lvl="2" indent="-288000" algn="just" defTabSz="1213775" fontAlgn="auto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r>
              <a:rPr lang="pt-BR" sz="29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Os presidentes dos diretórios nacionais receberão um e-mail avisando sobre o acesso ao sistema.</a:t>
            </a:r>
          </a:p>
          <a:p>
            <a:pPr marL="864000" lvl="2" indent="-288000" algn="just" defTabSz="1213775" fontAlgn="auto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endParaRPr lang="pt-BR" sz="29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  <a:p>
            <a:pPr marL="864000" lvl="2" indent="-288000" algn="just" defTabSz="1213775" fontAlgn="auto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r>
              <a:rPr lang="pt-BR" sz="29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Os usuários dos demais </a:t>
            </a:r>
            <a:r>
              <a:rPr lang="pt-BR" sz="29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diretórios partidários </a:t>
            </a:r>
            <a:r>
              <a:rPr lang="pt-BR" sz="29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serão cadastrados </a:t>
            </a:r>
            <a:r>
              <a:rPr lang="pt-BR" sz="29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pelos respectivos </a:t>
            </a:r>
            <a:r>
              <a:rPr lang="pt-BR" sz="29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dirigentes </a:t>
            </a:r>
            <a:r>
              <a:rPr lang="pt-BR" sz="29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nacionais, respeitando </a:t>
            </a:r>
            <a:r>
              <a:rPr lang="pt-BR" sz="29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a autonomia de cada partido</a:t>
            </a:r>
            <a:r>
              <a:rPr lang="pt-BR" sz="29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.</a:t>
            </a:r>
          </a:p>
          <a:p>
            <a:pPr marL="864000" lvl="2" indent="-288000" algn="just" defTabSz="1213775" fontAlgn="auto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endParaRPr lang="pt-BR" sz="29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  <a:p>
            <a:pPr marL="864000" lvl="2" indent="-288000" algn="just" defTabSz="1213775" fontAlgn="auto">
              <a:spcBef>
                <a:spcPts val="600"/>
              </a:spcBef>
              <a:spcAft>
                <a:spcPts val="60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r>
              <a:rPr lang="pt-BR" sz="29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Os dados do FILIAWEB serão migrados para o novo FILIA.</a:t>
            </a:r>
          </a:p>
          <a:p>
            <a:pPr marL="864000" lvl="2" indent="-288000" algn="just" defTabSz="1213775" fontAlgn="auto">
              <a:spcBef>
                <a:spcPts val="3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endParaRPr lang="pt-BR" sz="29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  <a:p>
            <a:pPr marL="288000" indent="-288000" defTabSz="1213775" fontAlgn="auto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70000"/>
              <a:buFont typeface="Wingdings" pitchFamily="2" charset="2"/>
              <a:buChar char="§"/>
              <a:defRPr/>
            </a:pPr>
            <a:endParaRPr lang="pt-BR" sz="42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942"/>
            <a:ext cx="12241213" cy="900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/>
          </a:sp3d>
        </p:spPr>
      </p:pic>
      <p:sp>
        <p:nvSpPr>
          <p:cNvPr id="5" name="CaixaDeTexto 4"/>
          <p:cNvSpPr txBox="1"/>
          <p:nvPr/>
        </p:nvSpPr>
        <p:spPr>
          <a:xfrm>
            <a:off x="360363" y="179388"/>
            <a:ext cx="10367962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dirty="0" smtClean="0">
                <a:solidFill>
                  <a:schemeClr val="bg1">
                    <a:lumMod val="85000"/>
                  </a:schemeClr>
                </a:solidFill>
              </a:rPr>
              <a:t>FILIA</a:t>
            </a:r>
            <a:endParaRPr lang="pt-BR" sz="3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8" name="Espaço Reservado para Conteúdo 1"/>
          <p:cNvSpPr txBox="1">
            <a:spLocks/>
          </p:cNvSpPr>
          <p:nvPr/>
        </p:nvSpPr>
        <p:spPr>
          <a:xfrm>
            <a:off x="431974" y="1620242"/>
            <a:ext cx="11352213" cy="59245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88000" indent="-288000" defTabSz="1213775" fontAlgn="auto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70000"/>
              <a:buFont typeface="Arial" pitchFamily="34" charset="0"/>
              <a:buChar char="•"/>
              <a:defRPr/>
            </a:pPr>
            <a:r>
              <a:rPr lang="pt-BR" sz="42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Novidades da nova versão</a:t>
            </a:r>
          </a:p>
          <a:p>
            <a:pPr marL="288000" indent="-288000" defTabSz="1213775" fontAlgn="auto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70000"/>
              <a:buFont typeface="Arial" pitchFamily="34" charset="0"/>
              <a:buChar char="•"/>
              <a:defRPr/>
            </a:pPr>
            <a:endParaRPr lang="pt-BR" sz="4200" b="1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  <a:p>
            <a:pPr marL="864000" lvl="2" indent="-288000" algn="just" defTabSz="1213775" fontAlgn="auto">
              <a:spcBef>
                <a:spcPts val="3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r>
              <a:rPr lang="pt-BR" sz="2900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Reestruturação dos perfis de usuários. No Filia, um usuário do diretório nacional </a:t>
            </a:r>
            <a:r>
              <a:rPr lang="pt-BR" sz="29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pode atuar em um estado ou município/zona. A mesma regra se aplica para usuários do diretório estadual.</a:t>
            </a:r>
          </a:p>
          <a:p>
            <a:pPr marL="864000" lvl="2" indent="-288000" algn="just" defTabSz="1213775" fontAlgn="auto">
              <a:spcBef>
                <a:spcPts val="3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endParaRPr lang="pt-BR" sz="29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  <a:p>
            <a:pPr marL="864000" lvl="2" indent="-288000" algn="just" defTabSz="1213775" fontAlgn="auto">
              <a:spcBef>
                <a:spcPts val="3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r>
              <a:rPr lang="pt-BR" sz="29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Atualização automática em caso de transferência de domicílio de filiados (não </a:t>
            </a:r>
            <a:r>
              <a:rPr lang="pt-BR" sz="29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existe mais a necessidade de aceite no módulo interno</a:t>
            </a:r>
            <a:r>
              <a:rPr lang="pt-BR" sz="29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);</a:t>
            </a:r>
          </a:p>
          <a:p>
            <a:pPr marL="864000" lvl="2" indent="-288000" algn="just" defTabSz="1213775" fontAlgn="auto">
              <a:spcBef>
                <a:spcPts val="3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endParaRPr lang="pt-BR" sz="29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  <a:p>
            <a:pPr marL="864000" lvl="2" indent="-288000" algn="just" defTabSz="1213775" fontAlgn="auto">
              <a:spcBef>
                <a:spcPts val="3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r>
              <a:rPr lang="pt-BR" sz="29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Cancelamento automático de filiação em caso de óbito e de cassação dos direitos políticos</a:t>
            </a:r>
            <a:r>
              <a:rPr lang="pt-BR" sz="29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.</a:t>
            </a:r>
            <a:endParaRPr lang="pt-BR" sz="29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  <a:p>
            <a:pPr marL="288000" indent="-288000" defTabSz="1213775" fontAlgn="auto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70000"/>
              <a:buFont typeface="Wingdings" pitchFamily="2" charset="2"/>
              <a:buChar char="§"/>
              <a:defRPr/>
            </a:pPr>
            <a:endParaRPr lang="pt-BR" sz="42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2241213" cy="900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/>
          </a:sp3d>
        </p:spPr>
      </p:pic>
      <p:sp>
        <p:nvSpPr>
          <p:cNvPr id="5" name="CaixaDeTexto 4"/>
          <p:cNvSpPr txBox="1"/>
          <p:nvPr/>
        </p:nvSpPr>
        <p:spPr>
          <a:xfrm>
            <a:off x="360363" y="179388"/>
            <a:ext cx="5976937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dirty="0">
                <a:solidFill>
                  <a:schemeClr val="bg1">
                    <a:lumMod val="85000"/>
                  </a:schemeClr>
                </a:solidFill>
              </a:rPr>
              <a:t>Usuário – Módulo Externo </a:t>
            </a:r>
          </a:p>
        </p:txBody>
      </p:sp>
      <p:sp>
        <p:nvSpPr>
          <p:cNvPr id="4" name="Espaço Reservado para Conteúdo 1"/>
          <p:cNvSpPr txBox="1">
            <a:spLocks/>
          </p:cNvSpPr>
          <p:nvPr/>
        </p:nvSpPr>
        <p:spPr>
          <a:xfrm>
            <a:off x="457200" y="971550"/>
            <a:ext cx="11352213" cy="6553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88000" indent="-288000" defTabSz="1213775" fontAlgn="auto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70000"/>
              <a:buFont typeface="Arial" pitchFamily="34" charset="0"/>
              <a:buChar char="•"/>
              <a:defRPr/>
            </a:pPr>
            <a:r>
              <a:rPr lang="pt-BR" sz="3900" b="1" dirty="0">
                <a:solidFill>
                  <a:schemeClr val="accent1">
                    <a:lumMod val="50000"/>
                  </a:schemeClr>
                </a:solidFill>
              </a:rPr>
              <a:t>Regras</a:t>
            </a:r>
          </a:p>
          <a:p>
            <a:pPr marL="1470887" lvl="3" indent="-288000" algn="just" defTabSz="1213775" fontAlgn="auto">
              <a:spcBef>
                <a:spcPts val="3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r>
              <a:rPr lang="pt-BR" sz="32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O </a:t>
            </a:r>
            <a:r>
              <a:rPr lang="pt-BR" sz="32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Administrador Nacional</a:t>
            </a:r>
            <a:r>
              <a:rPr lang="pt-BR" sz="32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, que foi cadastrado no </a:t>
            </a:r>
            <a:r>
              <a:rPr lang="pt-BR" sz="32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Módulo Interno – ambiente </a:t>
            </a:r>
            <a:r>
              <a:rPr lang="pt-BR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TSE</a:t>
            </a:r>
            <a:r>
              <a:rPr lang="pt-BR" sz="32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, </a:t>
            </a:r>
            <a:r>
              <a:rPr lang="pt-BR" sz="32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será o responsável pelos seguintes cadastros:</a:t>
            </a:r>
          </a:p>
          <a:p>
            <a:pPr marL="2078900" lvl="4" indent="-288000" algn="just" defTabSz="1213775" fontAlgn="auto">
              <a:spcBef>
                <a:spcPts val="3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endParaRPr lang="pt-BR" sz="29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  <a:p>
            <a:pPr marL="1470887" lvl="3" indent="-288000" algn="just" defTabSz="1213775" fontAlgn="auto">
              <a:spcBef>
                <a:spcPts val="3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endParaRPr lang="pt-BR" sz="29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  <a:p>
            <a:pPr marL="1470887" lvl="3" indent="-288000" algn="just" defTabSz="1213775" fontAlgn="auto">
              <a:spcBef>
                <a:spcPts val="3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endParaRPr lang="pt-BR" sz="29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  <a:p>
            <a:pPr marL="1470887" lvl="3" indent="-288000" defTabSz="1213775" fontAlgn="auto">
              <a:spcBef>
                <a:spcPts val="3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endParaRPr lang="pt-BR" sz="42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843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6625" y="3132138"/>
            <a:ext cx="9953625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2241213" cy="900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/>
          </a:sp3d>
        </p:spPr>
      </p:pic>
      <p:sp>
        <p:nvSpPr>
          <p:cNvPr id="5" name="CaixaDeTexto 4"/>
          <p:cNvSpPr txBox="1"/>
          <p:nvPr/>
        </p:nvSpPr>
        <p:spPr>
          <a:xfrm>
            <a:off x="360363" y="179388"/>
            <a:ext cx="5976937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dirty="0">
                <a:solidFill>
                  <a:schemeClr val="bg1">
                    <a:lumMod val="85000"/>
                  </a:schemeClr>
                </a:solidFill>
              </a:rPr>
              <a:t>Usuário – Módulo Externo </a:t>
            </a:r>
          </a:p>
        </p:txBody>
      </p:sp>
      <p:sp>
        <p:nvSpPr>
          <p:cNvPr id="4" name="Espaço Reservado para Conteúdo 1"/>
          <p:cNvSpPr txBox="1">
            <a:spLocks/>
          </p:cNvSpPr>
          <p:nvPr/>
        </p:nvSpPr>
        <p:spPr>
          <a:xfrm>
            <a:off x="457200" y="971550"/>
            <a:ext cx="11352213" cy="6553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88000" indent="-288000" defTabSz="1213775" fontAlgn="auto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70000"/>
              <a:buFont typeface="Arial" pitchFamily="34" charset="0"/>
              <a:buChar char="•"/>
              <a:defRPr/>
            </a:pPr>
            <a:r>
              <a:rPr lang="pt-BR" sz="3900" b="1" dirty="0">
                <a:solidFill>
                  <a:schemeClr val="accent1">
                    <a:lumMod val="50000"/>
                  </a:schemeClr>
                </a:solidFill>
              </a:rPr>
              <a:t>Regras</a:t>
            </a:r>
          </a:p>
          <a:p>
            <a:pPr marL="1470887" lvl="3" indent="-288000" algn="just" defTabSz="1213775" fontAlgn="auto">
              <a:spcBef>
                <a:spcPts val="3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r>
              <a:rPr lang="pt-BR" sz="32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O </a:t>
            </a:r>
            <a:r>
              <a:rPr lang="pt-BR" sz="32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Administrador </a:t>
            </a:r>
            <a:r>
              <a:rPr lang="pt-BR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Estadual</a:t>
            </a:r>
            <a:r>
              <a:rPr lang="pt-BR" sz="32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, </a:t>
            </a:r>
            <a:r>
              <a:rPr lang="pt-BR" sz="32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que foi cadastrado </a:t>
            </a:r>
            <a:r>
              <a:rPr lang="pt-BR" sz="32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pelo administrador nacional ou por outro estadual será </a:t>
            </a:r>
            <a:r>
              <a:rPr lang="pt-BR" sz="32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o responsável pelos seguintes cadastros:</a:t>
            </a:r>
          </a:p>
          <a:p>
            <a:pPr marL="2078900" lvl="4" indent="-288000" algn="just" defTabSz="1213775" fontAlgn="auto">
              <a:spcBef>
                <a:spcPts val="3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endParaRPr lang="pt-BR" sz="29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  <a:p>
            <a:pPr marL="1470887" lvl="3" indent="-288000" algn="just" defTabSz="1213775" fontAlgn="auto">
              <a:spcBef>
                <a:spcPts val="3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endParaRPr lang="pt-BR" sz="29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  <a:p>
            <a:pPr marL="1470887" lvl="3" indent="-288000" algn="just" defTabSz="1213775" fontAlgn="auto">
              <a:spcBef>
                <a:spcPts val="3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endParaRPr lang="pt-BR" sz="29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  <a:p>
            <a:pPr marL="1470887" lvl="3" indent="-288000" defTabSz="1213775" fontAlgn="auto">
              <a:spcBef>
                <a:spcPts val="3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endParaRPr lang="pt-BR" sz="42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72134" y="3204418"/>
            <a:ext cx="890587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2241213" cy="900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/>
          </a:sp3d>
        </p:spPr>
      </p:pic>
      <p:sp>
        <p:nvSpPr>
          <p:cNvPr id="5" name="CaixaDeTexto 4"/>
          <p:cNvSpPr txBox="1"/>
          <p:nvPr/>
        </p:nvSpPr>
        <p:spPr>
          <a:xfrm>
            <a:off x="360363" y="179388"/>
            <a:ext cx="5976937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dirty="0">
                <a:solidFill>
                  <a:schemeClr val="bg1">
                    <a:lumMod val="85000"/>
                  </a:schemeClr>
                </a:solidFill>
              </a:rPr>
              <a:t>Usuário – Módulo Externo </a:t>
            </a:r>
          </a:p>
        </p:txBody>
      </p:sp>
      <p:sp>
        <p:nvSpPr>
          <p:cNvPr id="4" name="Espaço Reservado para Conteúdo 1"/>
          <p:cNvSpPr txBox="1">
            <a:spLocks/>
          </p:cNvSpPr>
          <p:nvPr/>
        </p:nvSpPr>
        <p:spPr>
          <a:xfrm>
            <a:off x="457200" y="971550"/>
            <a:ext cx="11352213" cy="6553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88000" indent="-288000" defTabSz="1213775" fontAlgn="auto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70000"/>
              <a:buFont typeface="Arial" pitchFamily="34" charset="0"/>
              <a:buChar char="•"/>
              <a:defRPr/>
            </a:pPr>
            <a:r>
              <a:rPr lang="pt-BR" sz="3900" b="1" dirty="0">
                <a:solidFill>
                  <a:schemeClr val="accent1">
                    <a:lumMod val="50000"/>
                  </a:schemeClr>
                </a:solidFill>
              </a:rPr>
              <a:t>Regras</a:t>
            </a:r>
          </a:p>
          <a:p>
            <a:pPr marL="1470887" lvl="3" indent="-288000" algn="just" defTabSz="1213775" fontAlgn="auto">
              <a:spcBef>
                <a:spcPts val="3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r>
              <a:rPr lang="pt-BR" sz="32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O </a:t>
            </a:r>
            <a:r>
              <a:rPr lang="pt-BR" sz="32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Administrador </a:t>
            </a:r>
            <a:r>
              <a:rPr lang="pt-BR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Municipal</a:t>
            </a:r>
            <a:r>
              <a:rPr lang="pt-BR" sz="32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, </a:t>
            </a:r>
            <a:r>
              <a:rPr lang="pt-BR" sz="32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que foi cadastrado </a:t>
            </a:r>
            <a:r>
              <a:rPr lang="pt-BR" sz="32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pelo administrador nacional, estadual ou por outro municipal será </a:t>
            </a:r>
            <a:r>
              <a:rPr lang="pt-BR" sz="32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o responsável pelos seguintes cadastros:</a:t>
            </a:r>
          </a:p>
          <a:p>
            <a:pPr marL="2078900" lvl="4" indent="-288000" algn="just" defTabSz="1213775" fontAlgn="auto">
              <a:spcBef>
                <a:spcPts val="3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endParaRPr lang="pt-BR" sz="29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  <a:p>
            <a:pPr marL="1470887" lvl="3" indent="-288000" algn="just" defTabSz="1213775" fontAlgn="auto">
              <a:spcBef>
                <a:spcPts val="3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endParaRPr lang="pt-BR" sz="29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  <a:p>
            <a:pPr marL="1470887" lvl="3" indent="-288000" algn="just" defTabSz="1213775" fontAlgn="auto">
              <a:spcBef>
                <a:spcPts val="3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endParaRPr lang="pt-BR" sz="29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  <a:p>
            <a:pPr marL="1470887" lvl="3" indent="-288000" defTabSz="1213775" fontAlgn="auto">
              <a:spcBef>
                <a:spcPts val="3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endParaRPr lang="pt-BR" sz="42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12094" y="3348434"/>
            <a:ext cx="9124950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2241213" cy="900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/>
          </a:sp3d>
        </p:spPr>
      </p:pic>
      <p:sp>
        <p:nvSpPr>
          <p:cNvPr id="5" name="CaixaDeTexto 4"/>
          <p:cNvSpPr txBox="1"/>
          <p:nvPr/>
        </p:nvSpPr>
        <p:spPr>
          <a:xfrm>
            <a:off x="360363" y="179388"/>
            <a:ext cx="5976937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dirty="0">
                <a:solidFill>
                  <a:schemeClr val="bg1">
                    <a:lumMod val="85000"/>
                  </a:schemeClr>
                </a:solidFill>
              </a:rPr>
              <a:t>Usuário – Módulo Externo </a:t>
            </a:r>
          </a:p>
        </p:txBody>
      </p:sp>
      <p:sp>
        <p:nvSpPr>
          <p:cNvPr id="4" name="Espaço Reservado para Conteúdo 1"/>
          <p:cNvSpPr txBox="1">
            <a:spLocks/>
          </p:cNvSpPr>
          <p:nvPr/>
        </p:nvSpPr>
        <p:spPr>
          <a:xfrm>
            <a:off x="457200" y="971550"/>
            <a:ext cx="11352213" cy="6553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88000" indent="-288000" defTabSz="1213775" fontAlgn="auto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70000"/>
              <a:buFont typeface="Arial" pitchFamily="34" charset="0"/>
              <a:buChar char="•"/>
              <a:defRPr/>
            </a:pPr>
            <a:r>
              <a:rPr lang="pt-BR" sz="3900" b="1" dirty="0">
                <a:solidFill>
                  <a:schemeClr val="accent1">
                    <a:lumMod val="50000"/>
                  </a:schemeClr>
                </a:solidFill>
              </a:rPr>
              <a:t>Regras</a:t>
            </a:r>
          </a:p>
          <a:p>
            <a:pPr marL="1470887" lvl="3" indent="-288000" algn="just" defTabSz="1213775" fontAlgn="auto">
              <a:spcBef>
                <a:spcPts val="3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r>
              <a:rPr lang="pt-BR" sz="32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O </a:t>
            </a:r>
            <a:r>
              <a:rPr lang="pt-BR" sz="32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Administrador </a:t>
            </a:r>
            <a:r>
              <a:rPr lang="pt-BR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Zonal</a:t>
            </a:r>
            <a:r>
              <a:rPr lang="pt-BR" sz="32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, </a:t>
            </a:r>
            <a:r>
              <a:rPr lang="pt-BR" sz="32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que foi cadastrado </a:t>
            </a:r>
            <a:r>
              <a:rPr lang="pt-BR" sz="3200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pelo administrador nacional, estadual ou por outro zonal será </a:t>
            </a:r>
            <a:r>
              <a:rPr lang="pt-BR" sz="3200" dirty="0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o responsável pelos seguintes cadastros:</a:t>
            </a:r>
          </a:p>
          <a:p>
            <a:pPr marL="2078900" lvl="4" indent="-288000" algn="just" defTabSz="1213775" fontAlgn="auto">
              <a:spcBef>
                <a:spcPts val="3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endParaRPr lang="pt-BR" sz="29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  <a:p>
            <a:pPr marL="1470887" lvl="3" indent="-288000" algn="just" defTabSz="1213775" fontAlgn="auto">
              <a:spcBef>
                <a:spcPts val="3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endParaRPr lang="pt-BR" sz="29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  <a:p>
            <a:pPr marL="1470887" lvl="3" indent="-288000" algn="just" defTabSz="1213775" fontAlgn="auto">
              <a:spcBef>
                <a:spcPts val="3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endParaRPr lang="pt-BR" sz="29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  <a:p>
            <a:pPr marL="1470887" lvl="3" indent="-288000" defTabSz="1213775" fontAlgn="auto">
              <a:spcBef>
                <a:spcPts val="300"/>
              </a:spcBef>
              <a:spcAft>
                <a:spcPts val="0"/>
              </a:spcAft>
              <a:buClr>
                <a:schemeClr val="accent1">
                  <a:lumMod val="50000"/>
                </a:schemeClr>
              </a:buClr>
              <a:buSzPct val="55000"/>
              <a:buFont typeface="Wingdings" pitchFamily="2" charset="2"/>
              <a:buChar char="§"/>
              <a:defRPr/>
            </a:pPr>
            <a:endParaRPr lang="pt-BR" sz="4200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32174" y="3204418"/>
            <a:ext cx="8143875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2241213" cy="9001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39700"/>
          </a:sp3d>
        </p:spPr>
      </p:pic>
      <p:sp>
        <p:nvSpPr>
          <p:cNvPr id="5" name="CaixaDeTexto 4"/>
          <p:cNvSpPr txBox="1"/>
          <p:nvPr/>
        </p:nvSpPr>
        <p:spPr>
          <a:xfrm>
            <a:off x="360363" y="179388"/>
            <a:ext cx="8640762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2137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dirty="0">
                <a:solidFill>
                  <a:schemeClr val="bg1">
                    <a:lumMod val="85000"/>
                  </a:schemeClr>
                </a:solidFill>
              </a:rPr>
              <a:t>Acesso ao Módulo Externo - FILIA 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1116187"/>
            <a:ext cx="12241212" cy="788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5522</TotalTime>
  <Words>433</Words>
  <Application>Microsoft Office PowerPoint</Application>
  <PresentationFormat>Personalizar</PresentationFormat>
  <Paragraphs>84</Paragraphs>
  <Slides>22</Slides>
  <Notes>21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22</vt:i4>
      </vt:variant>
    </vt:vector>
  </HeadingPairs>
  <TitlesOfParts>
    <vt:vector size="23" baseType="lpstr">
      <vt:lpstr>Tema do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TSE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maycon.sadala</dc:creator>
  <cp:lastModifiedBy>wilton.freire</cp:lastModifiedBy>
  <cp:revision>344</cp:revision>
  <dcterms:created xsi:type="dcterms:W3CDTF">2018-07-30T20:34:00Z</dcterms:created>
  <dcterms:modified xsi:type="dcterms:W3CDTF">2019-09-06T17:57:37Z</dcterms:modified>
</cp:coreProperties>
</file>